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0" d="100"/>
          <a:sy n="90" d="100"/>
        </p:scale>
        <p:origin x="-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AF32F-C6FF-F44D-A63E-C249BA5BD046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252D8-8083-4C45-B1DB-8F7B99511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892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3771900"/>
            <a:ext cx="5486400" cy="2057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 Once </a:t>
            </a:r>
            <a:r>
              <a:rPr lang="en-US" sz="2400" dirty="0" smtClean="0"/>
              <a:t>upon a time in a magical  forest , in a pond where lily pads have different </a:t>
            </a:r>
            <a:r>
              <a:rPr lang="en-US" sz="2400" dirty="0" smtClean="0"/>
              <a:t>colors, a </a:t>
            </a:r>
            <a:r>
              <a:rPr lang="en-US" sz="2400" dirty="0" smtClean="0"/>
              <a:t>queen swan was having a baby.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3352800"/>
            <a:ext cx="5678488" cy="25146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 smtClean="0"/>
              <a:t>        Suddenly </a:t>
            </a:r>
            <a:r>
              <a:rPr lang="en-US" sz="2400" dirty="0" smtClean="0"/>
              <a:t>t</a:t>
            </a:r>
            <a:r>
              <a:rPr lang="en-US" sz="2400" dirty="0" smtClean="0"/>
              <a:t>he baby swan </a:t>
            </a:r>
            <a:r>
              <a:rPr lang="en-US" sz="2400" dirty="0" smtClean="0"/>
              <a:t>saw</a:t>
            </a:r>
            <a:r>
              <a:rPr lang="en-US" sz="2400" dirty="0" smtClean="0"/>
              <a:t> </a:t>
            </a:r>
            <a:r>
              <a:rPr lang="en-US" sz="2400" dirty="0" smtClean="0"/>
              <a:t>a sort of </a:t>
            </a:r>
            <a:r>
              <a:rPr lang="en-US" sz="2400" dirty="0" err="1" smtClean="0"/>
              <a:t>rainbowish</a:t>
            </a:r>
            <a:r>
              <a:rPr lang="en-US" sz="2400" dirty="0" smtClean="0"/>
              <a:t>  </a:t>
            </a:r>
            <a:r>
              <a:rPr lang="en-US" sz="2400" dirty="0" smtClean="0"/>
              <a:t>line going into her her feathers. The mother was  passing magic to her  daughter. “</a:t>
            </a:r>
            <a:r>
              <a:rPr lang="en-US" sz="2400" dirty="0" smtClean="0"/>
              <a:t> This </a:t>
            </a:r>
            <a:r>
              <a:rPr lang="en-US" sz="2400" dirty="0" smtClean="0"/>
              <a:t>magic  is </a:t>
            </a:r>
            <a:r>
              <a:rPr lang="en-US" sz="2400" dirty="0" smtClean="0"/>
              <a:t>special, </a:t>
            </a:r>
            <a:r>
              <a:rPr lang="en-US" sz="2400" dirty="0" smtClean="0"/>
              <a:t>take good </a:t>
            </a:r>
            <a:r>
              <a:rPr lang="en-US" sz="2400" dirty="0" smtClean="0"/>
              <a:t>care.   Use </a:t>
            </a:r>
            <a:r>
              <a:rPr lang="en-US" sz="2400" dirty="0" smtClean="0"/>
              <a:t>it</a:t>
            </a:r>
            <a:r>
              <a:rPr lang="en-US" sz="2400" dirty="0" smtClean="0"/>
              <a:t> </a:t>
            </a:r>
            <a:r>
              <a:rPr lang="en-US" sz="2400" dirty="0" smtClean="0"/>
              <a:t>only for</a:t>
            </a:r>
            <a:r>
              <a:rPr lang="en-US" sz="2400" dirty="0" smtClean="0"/>
              <a:t> good. OK? ” </a:t>
            </a:r>
            <a:r>
              <a:rPr lang="en-US" sz="2400" dirty="0" smtClean="0"/>
              <a:t>the queen </a:t>
            </a:r>
            <a:r>
              <a:rPr lang="en-US" sz="2400" dirty="0" smtClean="0"/>
              <a:t>said, swimming next to her fluffy little daughter. 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3695700"/>
            <a:ext cx="5486400" cy="190500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	Next </a:t>
            </a:r>
            <a:r>
              <a:rPr lang="en-US" sz="2400" dirty="0" smtClean="0"/>
              <a:t>her mother </a:t>
            </a:r>
            <a:r>
              <a:rPr lang="en-US" sz="2400" dirty="0" smtClean="0"/>
              <a:t>said, “</a:t>
            </a:r>
            <a:r>
              <a:rPr lang="en-US" sz="2400" dirty="0" smtClean="0"/>
              <a:t>I shall call you Selena because my name is </a:t>
            </a:r>
            <a:r>
              <a:rPr lang="en-US" sz="2400" dirty="0" err="1" smtClean="0"/>
              <a:t>Alena</a:t>
            </a:r>
            <a:r>
              <a:rPr lang="en-US" sz="2400" dirty="0" smtClean="0"/>
              <a:t> and  I want animals to remember me when </a:t>
            </a:r>
            <a:r>
              <a:rPr lang="en-US" sz="2400" dirty="0" smtClean="0"/>
              <a:t>it’s </a:t>
            </a:r>
            <a:r>
              <a:rPr lang="en-US" sz="2400" dirty="0" smtClean="0"/>
              <a:t>time for you to be queen.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3657600"/>
            <a:ext cx="5486400" cy="2514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Afterwards two butterflies came with a rabbit. The  rabbit put the tiara on </a:t>
            </a:r>
            <a:r>
              <a:rPr lang="en-US" sz="2400" dirty="0" smtClean="0"/>
              <a:t>S</a:t>
            </a:r>
            <a:r>
              <a:rPr lang="en-US" sz="2400" dirty="0" smtClean="0"/>
              <a:t>elena.</a:t>
            </a:r>
            <a:r>
              <a:rPr lang="en-US" sz="2400" dirty="0" smtClean="0"/>
              <a:t> The rabbit said,  “The new princes has been crowned!”   Everyone was glad.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	Selena said,  “Mommy can I play in </a:t>
            </a:r>
            <a:r>
              <a:rPr lang="en-US" sz="2400" dirty="0" smtClean="0"/>
              <a:t>the flower valley ?” “Sure, just  don’t get lost, ok?”</a:t>
            </a:r>
          </a:p>
          <a:p>
            <a:r>
              <a:rPr lang="en-US" sz="2400" dirty="0" smtClean="0"/>
              <a:t>“Ok,” said Selena. Moments later the   princes was flying and twisting in the sky .     In two minutes she landed. She saw a little girl who had a cut.  Selena helped her .    By appearing a bandage on her cut.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   The swan flew up and saw a tent. The swan said,  “if you are lost go strait until you see a tent”                                                      “Ok nice swan”   Bye said the little girl .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 After wards , </a:t>
            </a:r>
            <a:r>
              <a:rPr lang="en-US" sz="2400" dirty="0" smtClean="0"/>
              <a:t>S</a:t>
            </a:r>
            <a:r>
              <a:rPr lang="en-US" sz="2400" dirty="0" smtClean="0"/>
              <a:t>elena  went home and said,  “Mommy </a:t>
            </a:r>
            <a:r>
              <a:rPr lang="en-US" sz="2400" dirty="0" smtClean="0"/>
              <a:t>I had lots of fun”. The swans went sprinkling  glitter on plants. Flying and sprinkling glitter and making a  rainbow towards the sun set.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302</Words>
  <Application>Microsoft Macintosh PowerPoint</Application>
  <PresentationFormat>On-screen Show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4</cp:revision>
  <dcterms:created xsi:type="dcterms:W3CDTF">2010-04-23T12:28:50Z</dcterms:created>
  <dcterms:modified xsi:type="dcterms:W3CDTF">2010-04-23T14:01:35Z</dcterms:modified>
</cp:coreProperties>
</file>